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575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BE5A-AE28-4A30-B0EF-1B7F81D4248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C7DF-EFD5-464D-B336-C07101A02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C7DF-EFD5-464D-B336-C07101A027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C7DF-EFD5-464D-B336-C07101A027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BC08C-9521-4AE2-BE9B-3C9087027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4A8CA2-618C-47AC-AD53-8623F6C0B545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0703CD-9ED0-49F4-9EED-86EC31AF9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2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19.xml"/><Relationship Id="rId5" Type="http://schemas.openxmlformats.org/officeDocument/2006/relationships/image" Target="../media/image22.gif"/><Relationship Id="rId10" Type="http://schemas.openxmlformats.org/officeDocument/2006/relationships/image" Target="../media/image19.png"/><Relationship Id="rId4" Type="http://schemas.openxmlformats.org/officeDocument/2006/relationships/image" Target="../media/image21.gif"/><Relationship Id="rId9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20.xml"/><Relationship Id="rId5" Type="http://schemas.openxmlformats.org/officeDocument/2006/relationships/image" Target="../media/image8.jpeg"/><Relationship Id="rId4" Type="http://schemas.openxmlformats.org/officeDocument/2006/relationships/image" Target="../media/image22.gif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3.png"/><Relationship Id="rId5" Type="http://schemas.openxmlformats.org/officeDocument/2006/relationships/slide" Target="slide21.xml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3.png"/><Relationship Id="rId5" Type="http://schemas.openxmlformats.org/officeDocument/2006/relationships/slide" Target="slide22.xml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24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5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slide" Target="slide26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gif"/><Relationship Id="rId7" Type="http://schemas.openxmlformats.org/officeDocument/2006/relationships/slide" Target="slide27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10" Type="http://schemas.openxmlformats.org/officeDocument/2006/relationships/image" Target="../media/image18.gif"/><Relationship Id="rId4" Type="http://schemas.openxmlformats.org/officeDocument/2006/relationships/slide" Target="slide4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9.xml"/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image" Target="../media/image14.jpeg"/><Relationship Id="rId2" Type="http://schemas.openxmlformats.org/officeDocument/2006/relationships/image" Target="../media/image2.gif"/><Relationship Id="rId16" Type="http://schemas.openxmlformats.org/officeDocument/2006/relationships/slide" Target="slide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3.gif"/><Relationship Id="rId10" Type="http://schemas.openxmlformats.org/officeDocument/2006/relationships/slide" Target="slide6.xml"/><Relationship Id="rId19" Type="http://schemas.openxmlformats.org/officeDocument/2006/relationships/image" Target="../media/image15.jpeg"/><Relationship Id="rId4" Type="http://schemas.openxmlformats.org/officeDocument/2006/relationships/slide" Target="slide3.xml"/><Relationship Id="rId9" Type="http://schemas.openxmlformats.org/officeDocument/2006/relationships/image" Target="../media/image9.jpeg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6.gif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6.gif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slide" Target="slide6.xml"/><Relationship Id="rId9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6.gif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slide" Target="slide7.xml"/><Relationship Id="rId9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6.gif"/><Relationship Id="rId7" Type="http://schemas.openxmlformats.org/officeDocument/2006/relationships/image" Target="../media/image2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slide" Target="slide8.xml"/><Relationship Id="rId9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6.gif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slide" Target="slide9.xml"/><Relationship Id="rId9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6.gif"/><Relationship Id="rId7" Type="http://schemas.openxmlformats.org/officeDocument/2006/relationships/image" Target="../media/image2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slide" Target="slide10.xml"/><Relationship Id="rId9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6.gif"/><Relationship Id="rId7" Type="http://schemas.openxmlformats.org/officeDocument/2006/relationships/image" Target="../media/image2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slide" Target="slide27.xml"/><Relationship Id="rId9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gif"/><Relationship Id="rId3" Type="http://schemas.openxmlformats.org/officeDocument/2006/relationships/image" Target="../media/image30.jpeg"/><Relationship Id="rId7" Type="http://schemas.openxmlformats.org/officeDocument/2006/relationships/slide" Target="slide28.xml"/><Relationship Id="rId12" Type="http://schemas.openxmlformats.org/officeDocument/2006/relationships/image" Target="../media/image34.jpeg"/><Relationship Id="rId17" Type="http://schemas.openxmlformats.org/officeDocument/2006/relationships/image" Target="../media/image2.gif"/><Relationship Id="rId2" Type="http://schemas.openxmlformats.org/officeDocument/2006/relationships/image" Target="../media/image29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3.gif"/><Relationship Id="rId5" Type="http://schemas.openxmlformats.org/officeDocument/2006/relationships/image" Target="../media/image13.gif"/><Relationship Id="rId15" Type="http://schemas.openxmlformats.org/officeDocument/2006/relationships/image" Target="../media/image15.jpeg"/><Relationship Id="rId10" Type="http://schemas.openxmlformats.org/officeDocument/2006/relationships/image" Target="../media/image32.gif"/><Relationship Id="rId4" Type="http://schemas.openxmlformats.org/officeDocument/2006/relationships/image" Target="../media/image8.jpeg"/><Relationship Id="rId9" Type="http://schemas.openxmlformats.org/officeDocument/2006/relationships/slide" Target="slide2.xml"/><Relationship Id="rId1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5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28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image" Target="../media/image19.png"/><Relationship Id="rId5" Type="http://schemas.openxmlformats.org/officeDocument/2006/relationships/image" Target="../media/image2.gif"/><Relationship Id="rId10" Type="http://schemas.openxmlformats.org/officeDocument/2006/relationships/slide" Target="slide11.xml"/><Relationship Id="rId4" Type="http://schemas.openxmlformats.org/officeDocument/2006/relationships/image" Target="../media/image17.jpeg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" Target="slide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gif"/><Relationship Id="rId11" Type="http://schemas.openxmlformats.org/officeDocument/2006/relationships/image" Target="../media/image19.png"/><Relationship Id="rId5" Type="http://schemas.openxmlformats.org/officeDocument/2006/relationships/image" Target="../media/image2.gif"/><Relationship Id="rId10" Type="http://schemas.openxmlformats.org/officeDocument/2006/relationships/slide" Target="slide12.xml"/><Relationship Id="rId4" Type="http://schemas.openxmlformats.org/officeDocument/2006/relationships/image" Target="../media/image8.jpeg"/><Relationship Id="rId9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3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0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20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2.gif"/><Relationship Id="rId9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8458200" cy="121919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		</a:t>
            </a:r>
            <a:br>
              <a:rPr lang="en-US" sz="4800" dirty="0" smtClean="0"/>
            </a:br>
            <a:r>
              <a:rPr lang="ro-RO" sz="4800" dirty="0" smtClean="0"/>
              <a:t>		 Găseşte-l pe domnul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772400" cy="1752600"/>
          </a:xfrm>
        </p:spPr>
        <p:txBody>
          <a:bodyPr>
            <a:normAutofit/>
          </a:bodyPr>
          <a:lstStyle/>
          <a:p>
            <a:r>
              <a:rPr lang="ro-RO" sz="6600" dirty="0" smtClean="0"/>
              <a:t>   Cine ştie căştigă</a:t>
            </a:r>
            <a:endParaRPr lang="en-US" sz="6600" dirty="0"/>
          </a:p>
        </p:txBody>
      </p:sp>
      <p:pic>
        <p:nvPicPr>
          <p:cNvPr id="4" name="Picture 3" descr="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676400"/>
            <a:ext cx="1371600" cy="1485900"/>
          </a:xfrm>
          <a:prstGeom prst="rect">
            <a:avLst/>
          </a:prstGeom>
        </p:spPr>
      </p:pic>
      <p:pic>
        <p:nvPicPr>
          <p:cNvPr id="5" name="Picture 4" descr="Girl_at_blackboa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581150" cy="2840214"/>
          </a:xfrm>
          <a:prstGeom prst="rect">
            <a:avLst/>
          </a:prstGeom>
        </p:spPr>
      </p:pic>
      <p:pic>
        <p:nvPicPr>
          <p:cNvPr id="6" name="Picture 5" descr="Girl_at_blackboa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850" y="3733800"/>
            <a:ext cx="1581150" cy="2840214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5257800"/>
            <a:ext cx="1209675" cy="1371600"/>
          </a:xfrm>
          <a:prstGeom prst="rect">
            <a:avLst/>
          </a:prstGeom>
        </p:spPr>
      </p:pic>
      <p:pic>
        <p:nvPicPr>
          <p:cNvPr id="10" name="Picture 31" descr="Colorful_romb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8534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veveriţă</a:t>
            </a:r>
            <a:endParaRPr lang="en-US" dirty="0"/>
          </a:p>
        </p:txBody>
      </p:sp>
      <p:pic>
        <p:nvPicPr>
          <p:cNvPr id="13" name="Content Placeholder 12" descr="veverita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3171825" cy="3381375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4876800"/>
            <a:ext cx="1400175" cy="1371600"/>
          </a:xfrm>
          <a:prstGeom prst="rect">
            <a:avLst/>
          </a:prstGeom>
        </p:spPr>
      </p:pic>
      <p:sp>
        <p:nvSpPr>
          <p:cNvPr id="10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1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   _____</a:t>
            </a: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4" name="veverita.wav">
            <a:hlinkClick r:id="" action="ppaction://media"/>
          </p:cNvPr>
          <p:cNvPicPr>
            <a:picLocks noRot="1" noChangeAspect="1"/>
          </p:cNvPicPr>
          <p:nvPr>
            <a:wavAudioFile r:embed="rId1" name="veverita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5" name="Picture 4" descr="armu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00A2C"/>
              </a:clrFrom>
              <a:clrTo>
                <a:srgbClr val="100A2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762000"/>
            <a:ext cx="3276600" cy="3505200"/>
          </a:xfrm>
          <a:prstGeom prst="rect">
            <a:avLst/>
          </a:prstGeom>
        </p:spPr>
      </p:pic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4012637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sz="6000" dirty="0" smtClean="0">
                <a:latin typeface="Times New Roman"/>
                <a:cs typeface="Times New Roman"/>
              </a:rPr>
              <a:t>▬ </a:t>
            </a:r>
            <a:r>
              <a:rPr lang="ro-RO" sz="6000" dirty="0" smtClean="0">
                <a:latin typeface="Times New Roman"/>
                <a:cs typeface="Times New Roman"/>
              </a:rPr>
              <a:t> </a:t>
            </a:r>
            <a:r>
              <a:rPr lang="en-US" sz="6000" dirty="0" smtClean="0">
                <a:latin typeface="Times New Roman"/>
                <a:cs typeface="Times New Roman"/>
              </a:rPr>
              <a:t> 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0" name="Oval 11" descr="lbullet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53000" y="5562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419600" y="5562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248400" y="5638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543800" y="5638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10400" y="5638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Content Placeholder 16" descr="lit.gif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</p:spPr>
      </p:pic>
      <p:pic>
        <p:nvPicPr>
          <p:cNvPr id="16" name="armura.wav">
            <a:hlinkClick r:id="" action="ppaction://media"/>
          </p:cNvPr>
          <p:cNvPicPr>
            <a:picLocks noRot="1" noChangeAspect="1"/>
          </p:cNvPicPr>
          <p:nvPr>
            <a:wavAudioFile r:embed="rId1" name="armura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4343401"/>
            <a:ext cx="31726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6600" dirty="0" smtClean="0">
                <a:latin typeface="Times New Roman"/>
                <a:cs typeface="Times New Roman"/>
              </a:rPr>
              <a:t>       </a:t>
            </a:r>
            <a:r>
              <a:rPr lang="ro-RO" sz="4800" dirty="0" smtClean="0">
                <a:latin typeface="Times New Roman"/>
                <a:cs typeface="Times New Roman"/>
              </a:rPr>
              <a:t>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ro-RO" sz="6600" dirty="0" smtClean="0">
                <a:latin typeface="Times New Roman"/>
                <a:cs typeface="Times New Roman"/>
              </a:rPr>
              <a:t>      </a:t>
            </a:r>
            <a:r>
              <a:rPr lang="en-US" sz="8000" i="1" dirty="0" smtClean="0">
                <a:latin typeface="Times New Roman"/>
                <a:cs typeface="Times New Roman"/>
              </a:rPr>
              <a:t>▬</a:t>
            </a:r>
            <a:r>
              <a:rPr lang="ro-RO" sz="8000" dirty="0" smtClean="0">
                <a:latin typeface="Times New Roman"/>
                <a:cs typeface="Times New Roman"/>
              </a:rPr>
              <a:t>      </a:t>
            </a:r>
            <a:endParaRPr lang="en-US" sz="8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495800"/>
            <a:ext cx="2209799" cy="1552575"/>
          </a:xfrm>
          <a:prstGeom prst="rect">
            <a:avLst/>
          </a:prstGeom>
        </p:spPr>
      </p:pic>
      <p:pic>
        <p:nvPicPr>
          <p:cNvPr id="11" name="Content Placeholder 11" descr="ma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314D41"/>
              </a:clrFrom>
              <a:clrTo>
                <a:srgbClr val="314D4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066800"/>
            <a:ext cx="3810000" cy="2857500"/>
          </a:xfrm>
          <a:prstGeom prst="rect">
            <a:avLst/>
          </a:prstGeom>
        </p:spPr>
      </p:pic>
      <p:sp>
        <p:nvSpPr>
          <p:cNvPr id="9" name="Oval 11" descr="lbullet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54102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72200" y="54102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562600" y="54102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762000"/>
            <a:ext cx="1752600" cy="1533525"/>
          </a:xfrm>
          <a:prstGeom prst="rect">
            <a:avLst/>
          </a:prstGeom>
        </p:spPr>
      </p:pic>
      <p:pic>
        <p:nvPicPr>
          <p:cNvPr id="14" name="mar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ar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2666114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sz="6000" dirty="0" smtClean="0">
                <a:latin typeface="Times New Roman"/>
                <a:cs typeface="Times New Roman"/>
              </a:rPr>
              <a:t>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0" name="Oval 11" descr="lbullet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4196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2484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9624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cart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9775" y="1447800"/>
            <a:ext cx="3324225" cy="3067050"/>
          </a:xfrm>
          <a:prstGeom prst="rect">
            <a:avLst/>
          </a:prstGeom>
        </p:spPr>
      </p:pic>
      <p:pic>
        <p:nvPicPr>
          <p:cNvPr id="17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18" name="cart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carte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2666114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sz="6000" dirty="0" smtClean="0">
                <a:latin typeface="Times New Roman"/>
                <a:cs typeface="Times New Roman"/>
              </a:rPr>
              <a:t>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0" name="Oval 11" descr="lbullet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4196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2484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9624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perde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838200"/>
            <a:ext cx="3922059" cy="3886200"/>
          </a:xfrm>
          <a:prstGeom prst="rect">
            <a:avLst/>
          </a:prstGeom>
        </p:spPr>
      </p:pic>
      <p:sp>
        <p:nvSpPr>
          <p:cNvPr id="17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781800" y="5638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19" name="perde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erdea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3820277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sz="6000" dirty="0" smtClean="0">
                <a:latin typeface="Times New Roman"/>
                <a:cs typeface="Times New Roman"/>
              </a:rPr>
              <a:t>▬  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953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248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343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matur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4C4C42"/>
              </a:clrFrom>
              <a:clrTo>
                <a:srgbClr val="4C4C4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143000"/>
            <a:ext cx="3276600" cy="3733800"/>
          </a:xfrm>
          <a:prstGeom prst="rect">
            <a:avLst/>
          </a:prstGeom>
        </p:spPr>
      </p:pic>
      <p:sp>
        <p:nvSpPr>
          <p:cNvPr id="19" name="Oval 18" descr="lbullet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58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391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18" name="matur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atura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4343401"/>
            <a:ext cx="31726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6600" dirty="0" smtClean="0">
                <a:latin typeface="Times New Roman"/>
                <a:cs typeface="Times New Roman"/>
              </a:rPr>
              <a:t>       </a:t>
            </a:r>
            <a:r>
              <a:rPr lang="ro-RO" sz="4800" dirty="0" smtClean="0">
                <a:latin typeface="Times New Roman"/>
                <a:cs typeface="Times New Roman"/>
              </a:rPr>
              <a:t>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ro-RO" sz="6600" dirty="0" smtClean="0">
                <a:latin typeface="Times New Roman"/>
                <a:cs typeface="Times New Roman"/>
              </a:rPr>
              <a:t> </a:t>
            </a:r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ro-RO" sz="6600" dirty="0" smtClean="0">
                <a:latin typeface="Times New Roman"/>
                <a:cs typeface="Times New Roman"/>
              </a:rPr>
              <a:t>      </a:t>
            </a:r>
            <a:r>
              <a:rPr lang="en-US" sz="8000" i="1" dirty="0" smtClean="0">
                <a:latin typeface="Times New Roman"/>
                <a:cs typeface="Times New Roman"/>
              </a:rPr>
              <a:t>▬</a:t>
            </a:r>
            <a:r>
              <a:rPr lang="ro-RO" sz="8000" dirty="0" smtClean="0">
                <a:latin typeface="Times New Roman"/>
                <a:cs typeface="Times New Roman"/>
              </a:rPr>
              <a:t>      </a:t>
            </a:r>
            <a:endParaRPr lang="en-US" sz="8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495800"/>
            <a:ext cx="2209799" cy="1552575"/>
          </a:xfrm>
          <a:prstGeom prst="rect">
            <a:avLst/>
          </a:prstGeom>
        </p:spPr>
      </p:pic>
      <p:sp>
        <p:nvSpPr>
          <p:cNvPr id="9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781800" y="54102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172200" y="54102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62600" y="54102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r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1066800"/>
            <a:ext cx="3733800" cy="3505200"/>
          </a:xfrm>
          <a:prstGeom prst="rect">
            <a:avLst/>
          </a:prstGeom>
        </p:spPr>
      </p:pic>
      <p:pic>
        <p:nvPicPr>
          <p:cNvPr id="16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15" name="rac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rac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416652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en-US" sz="4800" dirty="0" smtClean="0">
              <a:latin typeface="Times New Roman"/>
              <a:cs typeface="Times New Roman"/>
            </a:endParaRPr>
          </a:p>
          <a:p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   </a:t>
            </a:r>
            <a:r>
              <a:rPr lang="en-US" sz="6000" dirty="0" smtClean="0">
                <a:latin typeface="Times New Roman"/>
                <a:cs typeface="Times New Roman"/>
              </a:rPr>
              <a:t>▬    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953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248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715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343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68580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3914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dansat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143000"/>
            <a:ext cx="3543300" cy="4267200"/>
          </a:xfrm>
          <a:prstGeom prst="rect">
            <a:avLst/>
          </a:prstGeom>
        </p:spPr>
      </p:pic>
      <p:sp>
        <p:nvSpPr>
          <p:cNvPr id="21" name="Oval 20" descr="lbullet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9248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733800" y="56388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22" name="dansator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dansator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o-RO" dirty="0" smtClean="0"/>
              <a:t>Unde este            </a:t>
            </a:r>
            <a:r>
              <a:rPr lang="en-US" dirty="0" smtClean="0"/>
              <a:t>?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6" name="Picture 5" descr="PROFES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76600"/>
            <a:ext cx="24384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5710" y="3244334"/>
            <a:ext cx="4762842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endParaRPr lang="ro-RO" dirty="0" smtClean="0">
              <a:latin typeface="Times New Roman"/>
              <a:cs typeface="Times New Roman"/>
            </a:endParaRPr>
          </a:p>
          <a:p>
            <a:r>
              <a:rPr lang="ro-RO" dirty="0" smtClean="0">
                <a:latin typeface="Times New Roman"/>
                <a:cs typeface="Times New Roman"/>
              </a:rPr>
              <a:t>          </a:t>
            </a:r>
            <a:r>
              <a:rPr lang="ro-RO" sz="4800" dirty="0" smtClean="0">
                <a:latin typeface="Times New Roman"/>
                <a:cs typeface="Times New Roman"/>
              </a:rPr>
              <a:t>    </a:t>
            </a:r>
            <a:endParaRPr lang="ro-RO" dirty="0" smtClean="0">
              <a:latin typeface="Times New Roman"/>
              <a:cs typeface="Times New Roman"/>
            </a:endParaRPr>
          </a:p>
          <a:p>
            <a:r>
              <a:rPr lang="en-US" sz="6600" dirty="0" smtClean="0">
                <a:latin typeface="Times New Roman"/>
                <a:cs typeface="Times New Roman"/>
              </a:rPr>
              <a:t> </a:t>
            </a:r>
            <a:r>
              <a:rPr lang="en-US" sz="6000" i="1" dirty="0" smtClean="0">
                <a:latin typeface="Times New Roman"/>
                <a:cs typeface="Times New Roman"/>
              </a:rPr>
              <a:t>▬</a:t>
            </a:r>
            <a:r>
              <a:rPr lang="ro-RO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   </a:t>
            </a:r>
            <a:r>
              <a:rPr lang="en-US" sz="6000" dirty="0" smtClean="0">
                <a:latin typeface="Times New Roman"/>
                <a:cs typeface="Times New Roman"/>
              </a:rPr>
              <a:t>▬  ▬  ▬</a:t>
            </a:r>
            <a:endParaRPr lang="en-US" sz="6000" dirty="0"/>
          </a:p>
        </p:txBody>
      </p:sp>
      <p:pic>
        <p:nvPicPr>
          <p:cNvPr id="8" name="Picture 7" descr="CA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52800"/>
            <a:ext cx="2209799" cy="1552575"/>
          </a:xfrm>
          <a:prstGeom prst="rect">
            <a:avLst/>
          </a:prstGeom>
        </p:spPr>
      </p:pic>
      <p:sp>
        <p:nvSpPr>
          <p:cNvPr id="11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6482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943600" y="57912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4864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1148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 descr="lbullet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056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2390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veverit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1219200"/>
            <a:ext cx="3476625" cy="3657600"/>
          </a:xfrm>
          <a:prstGeom prst="rect">
            <a:avLst/>
          </a:prstGeom>
        </p:spPr>
      </p:pic>
      <p:sp>
        <p:nvSpPr>
          <p:cNvPr id="22" name="Oval 21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848600" y="57150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 descr="lbullet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382000" y="5791200"/>
            <a:ext cx="533400" cy="457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Content Placeholder 16" descr="lit.gif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990600"/>
            <a:ext cx="1752600" cy="1533525"/>
          </a:xfrm>
          <a:prstGeom prst="rect">
            <a:avLst/>
          </a:prstGeom>
        </p:spPr>
      </p:pic>
      <p:pic>
        <p:nvPicPr>
          <p:cNvPr id="21" name="veverit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veverita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42592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	</a:t>
            </a:r>
            <a:r>
              <a:rPr lang="ro-RO" sz="6000" dirty="0" smtClean="0"/>
              <a:t>AR – MU - RĂ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4770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1" descr="arrowball_e0"/>
          <p:cNvSpPr>
            <a:spLocks noChangeArrowheads="1"/>
          </p:cNvSpPr>
          <p:nvPr/>
        </p:nvSpPr>
        <p:spPr bwMode="auto">
          <a:xfrm>
            <a:off x="19812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hlinkClick r:id="rId7" action="ppaction://hlinksldjump"/>
              </a:rPr>
              <a:t>R</a:t>
            </a:r>
            <a:endParaRPr lang="en-US" b="1" dirty="0"/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2971800" y="2209800"/>
            <a:ext cx="533400" cy="4572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3581400" y="2209800"/>
            <a:ext cx="533400" cy="4572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 descr="lbullet1"/>
          <p:cNvSpPr>
            <a:spLocks noChangeArrowheads="1"/>
          </p:cNvSpPr>
          <p:nvPr/>
        </p:nvSpPr>
        <p:spPr bwMode="auto">
          <a:xfrm>
            <a:off x="5410200" y="2209800"/>
            <a:ext cx="533400" cy="4572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 descr="arrowball_e0"/>
          <p:cNvSpPr>
            <a:spLocks noChangeArrowheads="1"/>
          </p:cNvSpPr>
          <p:nvPr/>
        </p:nvSpPr>
        <p:spPr bwMode="auto">
          <a:xfrm>
            <a:off x="48006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pic>
        <p:nvPicPr>
          <p:cNvPr id="16" name="Picture 15" descr="armu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1066800"/>
            <a:ext cx="2743200" cy="2438400"/>
          </a:xfrm>
          <a:prstGeom prst="rect">
            <a:avLst/>
          </a:prstGeom>
        </p:spPr>
      </p:pic>
      <p:pic>
        <p:nvPicPr>
          <p:cNvPr id="18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2819400" y="3048000"/>
            <a:ext cx="2528887" cy="28273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5191" y="3244334"/>
            <a:ext cx="197361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305800" cy="16764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Găseşte-l pe domnul</a:t>
            </a:r>
            <a:br>
              <a:rPr lang="ro-RO" dirty="0" smtClean="0"/>
            </a:br>
            <a:r>
              <a:rPr lang="ro-RO" dirty="0" smtClean="0"/>
              <a:t>Alege ceea ce vrei!</a:t>
            </a:r>
            <a:br>
              <a:rPr lang="ro-RO" dirty="0" smtClean="0"/>
            </a:br>
            <a:r>
              <a:rPr lang="ro-RO" dirty="0" smtClean="0"/>
              <a:t>Cum despărţim în silabe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ro-RO" dirty="0" smtClean="0"/>
              <a:t>			</a:t>
            </a:r>
            <a:r>
              <a:rPr lang="en-US" sz="2000" dirty="0" smtClean="0"/>
              <a:t>F</a:t>
            </a:r>
            <a:r>
              <a:rPr lang="ro-RO" sz="2000" dirty="0" smtClean="0"/>
              <a:t>ă clic pe una din imagini!!!</a:t>
            </a:r>
            <a:endParaRPr lang="en-US" sz="2000" dirty="0"/>
          </a:p>
        </p:txBody>
      </p:sp>
      <p:pic>
        <p:nvPicPr>
          <p:cNvPr id="4" name="Content Placeholder 3" descr="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685800"/>
            <a:ext cx="1625600" cy="1219200"/>
          </a:xfrm>
        </p:spPr>
      </p:pic>
      <p:pic>
        <p:nvPicPr>
          <p:cNvPr id="6" name="Picture 5" descr="ele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790575" cy="1552575"/>
          </a:xfrm>
          <a:prstGeom prst="rect">
            <a:avLst/>
          </a:prstGeom>
        </p:spPr>
      </p:pic>
      <p:pic>
        <p:nvPicPr>
          <p:cNvPr id="7" name="Picture 6" descr="armur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124200"/>
            <a:ext cx="1219200" cy="1852888"/>
          </a:xfrm>
          <a:prstGeom prst="rect">
            <a:avLst/>
          </a:prstGeom>
        </p:spPr>
      </p:pic>
      <p:pic>
        <p:nvPicPr>
          <p:cNvPr id="8" name="Picture 7" descr="mar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3429000"/>
            <a:ext cx="2209800" cy="1600200"/>
          </a:xfrm>
          <a:prstGeom prst="rect">
            <a:avLst/>
          </a:prstGeom>
        </p:spPr>
      </p:pic>
      <p:pic>
        <p:nvPicPr>
          <p:cNvPr id="9" name="Picture 8" descr="matur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838381"/>
              </a:clrFrom>
              <a:clrTo>
                <a:srgbClr val="83838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2971800"/>
            <a:ext cx="1981200" cy="2055495"/>
          </a:xfrm>
          <a:prstGeom prst="rect">
            <a:avLst/>
          </a:prstGeom>
        </p:spPr>
      </p:pic>
      <p:pic>
        <p:nvPicPr>
          <p:cNvPr id="10" name="Picture 9" descr="perde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1" y="2971800"/>
            <a:ext cx="2133600" cy="2209800"/>
          </a:xfrm>
          <a:prstGeom prst="rect">
            <a:avLst/>
          </a:prstGeom>
        </p:spPr>
      </p:pic>
      <p:pic>
        <p:nvPicPr>
          <p:cNvPr id="11" name="Picture 10" descr="ra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18784"/>
            <a:ext cx="807283" cy="546614"/>
          </a:xfrm>
          <a:prstGeom prst="rect">
            <a:avLst/>
          </a:prstGeom>
        </p:spPr>
      </p:pic>
      <p:pic>
        <p:nvPicPr>
          <p:cNvPr id="12" name="Picture 11" descr="veverita.gif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444" y="5105400"/>
            <a:ext cx="1643988" cy="1752600"/>
          </a:xfrm>
          <a:prstGeom prst="rect">
            <a:avLst/>
          </a:prstGeom>
        </p:spPr>
      </p:pic>
      <p:pic>
        <p:nvPicPr>
          <p:cNvPr id="13" name="Picture 12" descr="carte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0" y="4867275"/>
            <a:ext cx="2157649" cy="1990725"/>
          </a:xfrm>
          <a:prstGeom prst="rect">
            <a:avLst/>
          </a:prstGeom>
        </p:spPr>
      </p:pic>
      <p:pic>
        <p:nvPicPr>
          <p:cNvPr id="14" name="Picture 13" descr="rac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733800" y="5105400"/>
            <a:ext cx="1557528" cy="1752600"/>
          </a:xfrm>
          <a:prstGeom prst="rect">
            <a:avLst/>
          </a:prstGeom>
        </p:spPr>
      </p:pic>
      <p:pic>
        <p:nvPicPr>
          <p:cNvPr id="15" name="Picture 14" descr="dansator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34000" y="5029200"/>
            <a:ext cx="1804737" cy="1828800"/>
          </a:xfrm>
          <a:prstGeom prst="rect">
            <a:avLst/>
          </a:prstGeom>
        </p:spPr>
      </p:pic>
      <p:sp>
        <p:nvSpPr>
          <p:cNvPr id="17" name="AutoShape 9" descr="fundal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16200000">
            <a:off x="7315200" y="5029200"/>
            <a:ext cx="1676400" cy="1981200"/>
          </a:xfrm>
          <a:prstGeom prst="actionButtonBackPrevious">
            <a:avLst/>
          </a:prstGeom>
          <a:blipFill dpi="0" rotWithShape="1"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ok?</a:t>
            </a:r>
            <a:r>
              <a:rPr lang="ro-RO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	</a:t>
            </a:r>
            <a:r>
              <a:rPr lang="ro-RO" sz="6600" dirty="0" smtClean="0"/>
              <a:t>MĂR</a:t>
            </a:r>
            <a:endParaRPr lang="en-US" sz="66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2484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1" descr="arrowball_e0"/>
          <p:cNvSpPr>
            <a:spLocks noChangeArrowheads="1"/>
          </p:cNvSpPr>
          <p:nvPr/>
        </p:nvSpPr>
        <p:spPr bwMode="auto">
          <a:xfrm>
            <a:off x="25908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19812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m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762000"/>
            <a:ext cx="3810000" cy="2857500"/>
          </a:xfrm>
          <a:prstGeom prst="rect">
            <a:avLst/>
          </a:prstGeom>
        </p:spPr>
      </p:pic>
      <p:pic>
        <p:nvPicPr>
          <p:cNvPr id="14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362200" y="3200400"/>
            <a:ext cx="2528887" cy="28273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5191" y="3244334"/>
            <a:ext cx="197361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	</a:t>
            </a:r>
            <a:r>
              <a:rPr lang="ro-RO" sz="6000" dirty="0" smtClean="0"/>
              <a:t>CAR - TE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4770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1" descr="arrowball_e0"/>
          <p:cNvSpPr>
            <a:spLocks noChangeArrowheads="1"/>
          </p:cNvSpPr>
          <p:nvPr/>
        </p:nvSpPr>
        <p:spPr bwMode="auto">
          <a:xfrm>
            <a:off x="23622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19050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35814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 descr="lbullet1"/>
          <p:cNvSpPr>
            <a:spLocks noChangeArrowheads="1"/>
          </p:cNvSpPr>
          <p:nvPr/>
        </p:nvSpPr>
        <p:spPr bwMode="auto">
          <a:xfrm>
            <a:off x="41148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cart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066800"/>
            <a:ext cx="3324225" cy="3067050"/>
          </a:xfrm>
          <a:prstGeom prst="rect">
            <a:avLst/>
          </a:prstGeom>
        </p:spPr>
      </p:pic>
      <p:pic>
        <p:nvPicPr>
          <p:cNvPr id="16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590800" y="3200400"/>
            <a:ext cx="2681287" cy="30479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85191" y="3244334"/>
            <a:ext cx="197361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	</a:t>
            </a:r>
            <a:r>
              <a:rPr lang="ro-RO" sz="6000" dirty="0" smtClean="0"/>
              <a:t>PER - DEA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4770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1" descr="arrowball_e0"/>
          <p:cNvSpPr>
            <a:spLocks noChangeArrowheads="1"/>
          </p:cNvSpPr>
          <p:nvPr/>
        </p:nvSpPr>
        <p:spPr bwMode="auto">
          <a:xfrm>
            <a:off x="23622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19050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33528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 descr="lbullet1"/>
          <p:cNvSpPr>
            <a:spLocks noChangeArrowheads="1"/>
          </p:cNvSpPr>
          <p:nvPr/>
        </p:nvSpPr>
        <p:spPr bwMode="auto">
          <a:xfrm>
            <a:off x="39624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 descr="lbullet1"/>
          <p:cNvSpPr>
            <a:spLocks noChangeArrowheads="1"/>
          </p:cNvSpPr>
          <p:nvPr/>
        </p:nvSpPr>
        <p:spPr bwMode="auto">
          <a:xfrm>
            <a:off x="45720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perde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990600"/>
            <a:ext cx="3810000" cy="3238500"/>
          </a:xfrm>
          <a:prstGeom prst="rect">
            <a:avLst/>
          </a:prstGeom>
        </p:spPr>
      </p:pic>
      <p:pic>
        <p:nvPicPr>
          <p:cNvPr id="18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438400" y="3124200"/>
            <a:ext cx="2833687" cy="30042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85191" y="3244334"/>
            <a:ext cx="1973617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	</a:t>
            </a:r>
            <a:r>
              <a:rPr lang="ro-RO" sz="6000" dirty="0" smtClean="0"/>
              <a:t>MĂ – TU - RĂ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62484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29718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35814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 descr="lbullet1"/>
          <p:cNvSpPr>
            <a:spLocks noChangeArrowheads="1"/>
          </p:cNvSpPr>
          <p:nvPr/>
        </p:nvSpPr>
        <p:spPr bwMode="auto">
          <a:xfrm>
            <a:off x="54102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 descr="arrowball_e0"/>
          <p:cNvSpPr>
            <a:spLocks noChangeArrowheads="1"/>
          </p:cNvSpPr>
          <p:nvPr/>
        </p:nvSpPr>
        <p:spPr bwMode="auto">
          <a:xfrm>
            <a:off x="48006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17" name="Oval 12" descr="lbullet1"/>
          <p:cNvSpPr>
            <a:spLocks noChangeArrowheads="1"/>
          </p:cNvSpPr>
          <p:nvPr/>
        </p:nvSpPr>
        <p:spPr bwMode="auto">
          <a:xfrm>
            <a:off x="20574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matu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914400"/>
            <a:ext cx="2743200" cy="3048000"/>
          </a:xfrm>
          <a:prstGeom prst="rect">
            <a:avLst/>
          </a:prstGeom>
        </p:spPr>
      </p:pic>
      <p:pic>
        <p:nvPicPr>
          <p:cNvPr id="21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514600" y="3048000"/>
            <a:ext cx="2757487" cy="28955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85191" y="3244334"/>
            <a:ext cx="197361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	</a:t>
            </a:r>
            <a:r>
              <a:rPr lang="ro-RO" sz="6600" dirty="0" smtClean="0"/>
              <a:t>R A C</a:t>
            </a:r>
            <a:endParaRPr lang="en-US" sz="66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0198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val 11" descr="arrowball_e0"/>
          <p:cNvSpPr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19812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2590800" y="21336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ra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762000"/>
            <a:ext cx="4038600" cy="3124200"/>
          </a:xfrm>
          <a:prstGeom prst="rect">
            <a:avLst/>
          </a:prstGeom>
        </p:spPr>
      </p:pic>
      <p:pic>
        <p:nvPicPr>
          <p:cNvPr id="14" name="Content Placeholder 21" descr="absolven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5600" y="2743200"/>
            <a:ext cx="2514600" cy="3047999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6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6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6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6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5191" y="3244334"/>
            <a:ext cx="197361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000" dirty="0" smtClean="0"/>
              <a:t>DAN – SA - TOR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0198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1676400" y="20574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25908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 descr="lbullet1"/>
          <p:cNvSpPr>
            <a:spLocks noChangeArrowheads="1"/>
          </p:cNvSpPr>
          <p:nvPr/>
        </p:nvSpPr>
        <p:spPr bwMode="auto">
          <a:xfrm>
            <a:off x="31242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533400" y="20574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 descr="arrowball_e0"/>
          <p:cNvSpPr>
            <a:spLocks noChangeArrowheads="1"/>
          </p:cNvSpPr>
          <p:nvPr/>
        </p:nvSpPr>
        <p:spPr bwMode="auto">
          <a:xfrm>
            <a:off x="5181600" y="2209800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17" name="Oval 12" descr="lbullet1"/>
          <p:cNvSpPr>
            <a:spLocks noChangeArrowheads="1"/>
          </p:cNvSpPr>
          <p:nvPr/>
        </p:nvSpPr>
        <p:spPr bwMode="auto">
          <a:xfrm>
            <a:off x="1143000" y="20574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 descr="lbullet1"/>
          <p:cNvSpPr>
            <a:spLocks noChangeArrowheads="1"/>
          </p:cNvSpPr>
          <p:nvPr/>
        </p:nvSpPr>
        <p:spPr bwMode="auto">
          <a:xfrm>
            <a:off x="46482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2" descr="lbullet1"/>
          <p:cNvSpPr>
            <a:spLocks noChangeArrowheads="1"/>
          </p:cNvSpPr>
          <p:nvPr/>
        </p:nvSpPr>
        <p:spPr bwMode="auto">
          <a:xfrm>
            <a:off x="4191000" y="22098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dansato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219200"/>
            <a:ext cx="2857500" cy="2895600"/>
          </a:xfrm>
          <a:prstGeom prst="rect">
            <a:avLst/>
          </a:prstGeom>
        </p:spPr>
      </p:pic>
      <p:pic>
        <p:nvPicPr>
          <p:cNvPr id="22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895600" y="2743200"/>
            <a:ext cx="2514600" cy="3047999"/>
          </a:xfrm>
        </p:spPr>
      </p:pic>
      <p:sp>
        <p:nvSpPr>
          <p:cNvPr id="23" name="Rectangle 22"/>
          <p:cNvSpPr/>
          <p:nvPr/>
        </p:nvSpPr>
        <p:spPr>
          <a:xfrm>
            <a:off x="3585191" y="3244334"/>
            <a:ext cx="197361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6000" dirty="0" smtClean="0"/>
              <a:t>VE – VE – RI - ŢĂ</a:t>
            </a:r>
            <a:endParaRPr lang="en-US" sz="6000" dirty="0"/>
          </a:p>
        </p:txBody>
      </p:sp>
      <p:pic>
        <p:nvPicPr>
          <p:cNvPr id="5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6" name="Picture 19" descr="cli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64770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971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</a:t>
            </a:r>
            <a:r>
              <a:rPr lang="ro-RO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val 12" descr="lbullet1"/>
          <p:cNvSpPr>
            <a:spLocks noChangeArrowheads="1"/>
          </p:cNvSpPr>
          <p:nvPr/>
        </p:nvSpPr>
        <p:spPr bwMode="auto">
          <a:xfrm>
            <a:off x="21336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 descr="lbullet1"/>
          <p:cNvSpPr>
            <a:spLocks noChangeArrowheads="1"/>
          </p:cNvSpPr>
          <p:nvPr/>
        </p:nvSpPr>
        <p:spPr bwMode="auto">
          <a:xfrm>
            <a:off x="26670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 descr="lbullet1"/>
          <p:cNvSpPr>
            <a:spLocks noChangeArrowheads="1"/>
          </p:cNvSpPr>
          <p:nvPr/>
        </p:nvSpPr>
        <p:spPr bwMode="auto">
          <a:xfrm>
            <a:off x="381000" y="20574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 descr="arrowball_e0"/>
          <p:cNvSpPr>
            <a:spLocks noChangeArrowheads="1"/>
          </p:cNvSpPr>
          <p:nvPr/>
        </p:nvSpPr>
        <p:spPr bwMode="auto">
          <a:xfrm>
            <a:off x="3534508" y="2139462"/>
            <a:ext cx="533400" cy="4572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/>
              <a:t>R</a:t>
            </a:r>
            <a:endParaRPr lang="en-US" b="1" dirty="0"/>
          </a:p>
        </p:txBody>
      </p:sp>
      <p:sp>
        <p:nvSpPr>
          <p:cNvPr id="17" name="Oval 12" descr="lbullet1"/>
          <p:cNvSpPr>
            <a:spLocks noChangeArrowheads="1"/>
          </p:cNvSpPr>
          <p:nvPr/>
        </p:nvSpPr>
        <p:spPr bwMode="auto">
          <a:xfrm>
            <a:off x="914400" y="20574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 descr="lbullet1"/>
          <p:cNvSpPr>
            <a:spLocks noChangeArrowheads="1"/>
          </p:cNvSpPr>
          <p:nvPr/>
        </p:nvSpPr>
        <p:spPr bwMode="auto">
          <a:xfrm>
            <a:off x="41148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2" descr="lbullet1"/>
          <p:cNvSpPr>
            <a:spLocks noChangeArrowheads="1"/>
          </p:cNvSpPr>
          <p:nvPr/>
        </p:nvSpPr>
        <p:spPr bwMode="auto">
          <a:xfrm>
            <a:off x="55626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2" descr="lbullet1"/>
          <p:cNvSpPr>
            <a:spLocks noChangeArrowheads="1"/>
          </p:cNvSpPr>
          <p:nvPr/>
        </p:nvSpPr>
        <p:spPr bwMode="auto">
          <a:xfrm>
            <a:off x="5029200" y="2133600"/>
            <a:ext cx="533400" cy="457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6" descr="veverita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1143000"/>
            <a:ext cx="2562225" cy="2695601"/>
          </a:xfrm>
          <a:prstGeom prst="rect">
            <a:avLst/>
          </a:prstGeom>
        </p:spPr>
      </p:pic>
      <p:pic>
        <p:nvPicPr>
          <p:cNvPr id="22" name="Content Placeholder 21" descr="absolvent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667000" y="3276600"/>
            <a:ext cx="3214687" cy="2903537"/>
          </a:xfrm>
        </p:spPr>
      </p:pic>
      <p:sp>
        <p:nvSpPr>
          <p:cNvPr id="23" name="Rectangle 22"/>
          <p:cNvSpPr/>
          <p:nvPr/>
        </p:nvSpPr>
        <p:spPr>
          <a:xfrm>
            <a:off x="3623663" y="3244334"/>
            <a:ext cx="197361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solidFill>
                <a:srgbClr val="07F9E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Caută alt cuvânt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ro-R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undal auri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533400"/>
            <a:ext cx="5562600" cy="1143000"/>
          </a:xfrm>
        </p:spPr>
        <p:txBody>
          <a:bodyPr/>
          <a:lstStyle/>
          <a:p>
            <a:r>
              <a:rPr lang="ro-RO"/>
              <a:t>Verifică poziţia</a:t>
            </a:r>
            <a:r>
              <a:rPr lang="en-US"/>
              <a:t> </a:t>
            </a:r>
            <a:r>
              <a:rPr lang="ro-RO"/>
              <a:t>lui </a:t>
            </a:r>
            <a:endParaRPr lang="en-US"/>
          </a:p>
        </p:txBody>
      </p:sp>
      <p:pic>
        <p:nvPicPr>
          <p:cNvPr id="72" name="Content Placeholder 71" descr="ra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62200"/>
            <a:ext cx="1190231" cy="805910"/>
          </a:xfrm>
        </p:spPr>
      </p:pic>
      <p:pic>
        <p:nvPicPr>
          <p:cNvPr id="73" name="Content Placeholder 72" descr="mar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81000" y="3276600"/>
            <a:ext cx="1117601" cy="838200"/>
          </a:xfrm>
        </p:spPr>
      </p:pic>
      <p:pic>
        <p:nvPicPr>
          <p:cNvPr id="75" name="Content Placeholder 74" descr="carte.gif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413197" y="4038600"/>
            <a:ext cx="1156252" cy="1066800"/>
          </a:xfrm>
        </p:spPr>
      </p:pic>
      <p:sp>
        <p:nvSpPr>
          <p:cNvPr id="29711" name="Oval 15" descr="lbullet1"/>
          <p:cNvSpPr>
            <a:spLocks noChangeArrowheads="1"/>
          </p:cNvSpPr>
          <p:nvPr/>
        </p:nvSpPr>
        <p:spPr bwMode="auto">
          <a:xfrm>
            <a:off x="16764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 descr="lbullet1"/>
          <p:cNvSpPr>
            <a:spLocks noChangeArrowheads="1"/>
          </p:cNvSpPr>
          <p:nvPr/>
        </p:nvSpPr>
        <p:spPr bwMode="auto">
          <a:xfrm>
            <a:off x="20574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 descr="lbullet1"/>
          <p:cNvSpPr>
            <a:spLocks noChangeArrowheads="1"/>
          </p:cNvSpPr>
          <p:nvPr/>
        </p:nvSpPr>
        <p:spPr bwMode="auto">
          <a:xfrm>
            <a:off x="24384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 descr="lbullet1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 descr="lbullet1"/>
          <p:cNvSpPr>
            <a:spLocks noChangeArrowheads="1"/>
          </p:cNvSpPr>
          <p:nvPr/>
        </p:nvSpPr>
        <p:spPr bwMode="auto">
          <a:xfrm>
            <a:off x="20574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 descr="lbullet1"/>
          <p:cNvSpPr>
            <a:spLocks noChangeArrowheads="1"/>
          </p:cNvSpPr>
          <p:nvPr/>
        </p:nvSpPr>
        <p:spPr bwMode="auto">
          <a:xfrm>
            <a:off x="24384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17" name="Oval 21" descr="lbullet1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18" name="Oval 22" descr="lbullet1"/>
          <p:cNvSpPr>
            <a:spLocks noChangeArrowheads="1"/>
          </p:cNvSpPr>
          <p:nvPr/>
        </p:nvSpPr>
        <p:spPr bwMode="auto">
          <a:xfrm>
            <a:off x="24384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19" name="Oval 23" descr="lbullet1"/>
          <p:cNvSpPr>
            <a:spLocks noChangeArrowheads="1"/>
          </p:cNvSpPr>
          <p:nvPr/>
        </p:nvSpPr>
        <p:spPr bwMode="auto">
          <a:xfrm>
            <a:off x="20574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 descr="lbullet1"/>
          <p:cNvSpPr>
            <a:spLocks noChangeArrowheads="1"/>
          </p:cNvSpPr>
          <p:nvPr/>
        </p:nvSpPr>
        <p:spPr bwMode="auto">
          <a:xfrm>
            <a:off x="30480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Oval 25" descr="lbullet1"/>
          <p:cNvSpPr>
            <a:spLocks noChangeArrowheads="1"/>
          </p:cNvSpPr>
          <p:nvPr/>
        </p:nvSpPr>
        <p:spPr bwMode="auto">
          <a:xfrm>
            <a:off x="34290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Oval 26" descr="lbullet1"/>
          <p:cNvSpPr>
            <a:spLocks noChangeArrowheads="1"/>
          </p:cNvSpPr>
          <p:nvPr/>
        </p:nvSpPr>
        <p:spPr bwMode="auto">
          <a:xfrm>
            <a:off x="16764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27" descr="lbullet1"/>
          <p:cNvSpPr>
            <a:spLocks noChangeArrowheads="1"/>
          </p:cNvSpPr>
          <p:nvPr/>
        </p:nvSpPr>
        <p:spPr bwMode="auto">
          <a:xfrm>
            <a:off x="20574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Oval 28" descr="lbullet1"/>
          <p:cNvSpPr>
            <a:spLocks noChangeArrowheads="1"/>
          </p:cNvSpPr>
          <p:nvPr/>
        </p:nvSpPr>
        <p:spPr bwMode="auto">
          <a:xfrm>
            <a:off x="29718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Oval 29" descr="lbullet1"/>
          <p:cNvSpPr>
            <a:spLocks noChangeArrowheads="1"/>
          </p:cNvSpPr>
          <p:nvPr/>
        </p:nvSpPr>
        <p:spPr bwMode="auto">
          <a:xfrm>
            <a:off x="33528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Oval 30" descr="lbullet1"/>
          <p:cNvSpPr>
            <a:spLocks noChangeArrowheads="1"/>
          </p:cNvSpPr>
          <p:nvPr/>
        </p:nvSpPr>
        <p:spPr bwMode="auto">
          <a:xfrm>
            <a:off x="24384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27" name="Oval 31" descr="lbullet1"/>
          <p:cNvSpPr>
            <a:spLocks noChangeArrowheads="1"/>
          </p:cNvSpPr>
          <p:nvPr/>
        </p:nvSpPr>
        <p:spPr bwMode="auto">
          <a:xfrm>
            <a:off x="37338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 descr="lbullet1"/>
          <p:cNvSpPr>
            <a:spLocks noChangeArrowheads="1"/>
          </p:cNvSpPr>
          <p:nvPr/>
        </p:nvSpPr>
        <p:spPr bwMode="auto">
          <a:xfrm>
            <a:off x="45720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33" descr="lbullet1"/>
          <p:cNvSpPr>
            <a:spLocks noChangeArrowheads="1"/>
          </p:cNvSpPr>
          <p:nvPr/>
        </p:nvSpPr>
        <p:spPr bwMode="auto">
          <a:xfrm>
            <a:off x="49530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Oval 35" descr="lbullet1"/>
          <p:cNvSpPr>
            <a:spLocks noChangeArrowheads="1"/>
          </p:cNvSpPr>
          <p:nvPr/>
        </p:nvSpPr>
        <p:spPr bwMode="auto">
          <a:xfrm>
            <a:off x="59436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Oval 36" descr="lbullet1"/>
          <p:cNvSpPr>
            <a:spLocks noChangeArrowheads="1"/>
          </p:cNvSpPr>
          <p:nvPr/>
        </p:nvSpPr>
        <p:spPr bwMode="auto">
          <a:xfrm>
            <a:off x="63246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Oval 37" descr="lbullet1"/>
          <p:cNvSpPr>
            <a:spLocks noChangeArrowheads="1"/>
          </p:cNvSpPr>
          <p:nvPr/>
        </p:nvSpPr>
        <p:spPr bwMode="auto">
          <a:xfrm>
            <a:off x="72390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Oval 38" descr="lbullet1"/>
          <p:cNvSpPr>
            <a:spLocks noChangeArrowheads="1"/>
          </p:cNvSpPr>
          <p:nvPr/>
        </p:nvSpPr>
        <p:spPr bwMode="auto">
          <a:xfrm>
            <a:off x="79248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Oval 39" descr="lbullet1"/>
          <p:cNvSpPr>
            <a:spLocks noChangeArrowheads="1"/>
          </p:cNvSpPr>
          <p:nvPr/>
        </p:nvSpPr>
        <p:spPr bwMode="auto">
          <a:xfrm>
            <a:off x="83058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Oval 40" descr="lbullet1"/>
          <p:cNvSpPr>
            <a:spLocks noChangeArrowheads="1"/>
          </p:cNvSpPr>
          <p:nvPr/>
        </p:nvSpPr>
        <p:spPr bwMode="auto">
          <a:xfrm>
            <a:off x="6858000" y="25146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37" name="Oval 41" descr="lbullet1"/>
          <p:cNvSpPr>
            <a:spLocks noChangeArrowheads="1"/>
          </p:cNvSpPr>
          <p:nvPr/>
        </p:nvSpPr>
        <p:spPr bwMode="auto">
          <a:xfrm>
            <a:off x="55626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42" descr="lbullet1"/>
          <p:cNvSpPr>
            <a:spLocks noChangeArrowheads="1"/>
          </p:cNvSpPr>
          <p:nvPr/>
        </p:nvSpPr>
        <p:spPr bwMode="auto">
          <a:xfrm>
            <a:off x="59436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Oval 43" descr="lbullet1"/>
          <p:cNvSpPr>
            <a:spLocks noChangeArrowheads="1"/>
          </p:cNvSpPr>
          <p:nvPr/>
        </p:nvSpPr>
        <p:spPr bwMode="auto">
          <a:xfrm>
            <a:off x="65532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Oval 44" descr="lbullet1"/>
          <p:cNvSpPr>
            <a:spLocks noChangeArrowheads="1"/>
          </p:cNvSpPr>
          <p:nvPr/>
        </p:nvSpPr>
        <p:spPr bwMode="auto">
          <a:xfrm>
            <a:off x="69342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Oval 45" descr="lbullet1"/>
          <p:cNvSpPr>
            <a:spLocks noChangeArrowheads="1"/>
          </p:cNvSpPr>
          <p:nvPr/>
        </p:nvSpPr>
        <p:spPr bwMode="auto">
          <a:xfrm>
            <a:off x="80772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Oval 46" descr="lbullet1"/>
          <p:cNvSpPr>
            <a:spLocks noChangeArrowheads="1"/>
          </p:cNvSpPr>
          <p:nvPr/>
        </p:nvSpPr>
        <p:spPr bwMode="auto">
          <a:xfrm>
            <a:off x="7696200" y="3505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43" name="Oval 47" descr="lbullet1"/>
          <p:cNvSpPr>
            <a:spLocks noChangeArrowheads="1"/>
          </p:cNvSpPr>
          <p:nvPr/>
        </p:nvSpPr>
        <p:spPr bwMode="auto">
          <a:xfrm>
            <a:off x="54102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48" descr="lbullet1"/>
          <p:cNvSpPr>
            <a:spLocks noChangeArrowheads="1"/>
          </p:cNvSpPr>
          <p:nvPr/>
        </p:nvSpPr>
        <p:spPr bwMode="auto">
          <a:xfrm>
            <a:off x="57912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Oval 49" descr="lbullet1"/>
          <p:cNvSpPr>
            <a:spLocks noChangeArrowheads="1"/>
          </p:cNvSpPr>
          <p:nvPr/>
        </p:nvSpPr>
        <p:spPr bwMode="auto">
          <a:xfrm>
            <a:off x="65532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Oval 50" descr="lbullet1"/>
          <p:cNvSpPr>
            <a:spLocks noChangeArrowheads="1"/>
          </p:cNvSpPr>
          <p:nvPr/>
        </p:nvSpPr>
        <p:spPr bwMode="auto">
          <a:xfrm>
            <a:off x="69342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Oval 51" descr="lbullet1"/>
          <p:cNvSpPr>
            <a:spLocks noChangeArrowheads="1"/>
          </p:cNvSpPr>
          <p:nvPr/>
        </p:nvSpPr>
        <p:spPr bwMode="auto">
          <a:xfrm>
            <a:off x="75438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Oval 52" descr="lbullet1"/>
          <p:cNvSpPr>
            <a:spLocks noChangeArrowheads="1"/>
          </p:cNvSpPr>
          <p:nvPr/>
        </p:nvSpPr>
        <p:spPr bwMode="auto">
          <a:xfrm>
            <a:off x="79248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Oval 53" descr="lbullet1"/>
          <p:cNvSpPr>
            <a:spLocks noChangeArrowheads="1"/>
          </p:cNvSpPr>
          <p:nvPr/>
        </p:nvSpPr>
        <p:spPr bwMode="auto">
          <a:xfrm>
            <a:off x="83058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50" name="Oval 54" descr="lbullet1"/>
          <p:cNvSpPr>
            <a:spLocks noChangeArrowheads="1"/>
          </p:cNvSpPr>
          <p:nvPr/>
        </p:nvSpPr>
        <p:spPr bwMode="auto">
          <a:xfrm>
            <a:off x="59436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29751" name="Oval 55" descr="lbullet1"/>
          <p:cNvSpPr>
            <a:spLocks noChangeArrowheads="1"/>
          </p:cNvSpPr>
          <p:nvPr/>
        </p:nvSpPr>
        <p:spPr bwMode="auto">
          <a:xfrm>
            <a:off x="55626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Oval 56" descr="lbullet1"/>
          <p:cNvSpPr>
            <a:spLocks noChangeArrowheads="1"/>
          </p:cNvSpPr>
          <p:nvPr/>
        </p:nvSpPr>
        <p:spPr bwMode="auto">
          <a:xfrm>
            <a:off x="65532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Oval 57" descr="lbullet1"/>
          <p:cNvSpPr>
            <a:spLocks noChangeArrowheads="1"/>
          </p:cNvSpPr>
          <p:nvPr/>
        </p:nvSpPr>
        <p:spPr bwMode="auto">
          <a:xfrm>
            <a:off x="69342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59" descr="lbullet1"/>
          <p:cNvSpPr>
            <a:spLocks noChangeArrowheads="1"/>
          </p:cNvSpPr>
          <p:nvPr/>
        </p:nvSpPr>
        <p:spPr bwMode="auto">
          <a:xfrm>
            <a:off x="79248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AutoShape 60" descr="sun_at_noon_10_2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990600"/>
            <a:ext cx="2667000" cy="533400"/>
          </a:xfrm>
          <a:prstGeom prst="actionButtonBlank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departe</a:t>
            </a:r>
            <a:r>
              <a:rPr lang="ro-R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57" name="Picture 61" descr="Forward_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2347913" y="1081087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8" name="AutoShape 62" descr="1asp080[1]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410200" y="6019800"/>
            <a:ext cx="3276600" cy="457200"/>
          </a:xfrm>
          <a:prstGeom prst="actionButtonEnd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o-RO" b="1" dirty="0">
                <a:solidFill>
                  <a:schemeClr val="accent1"/>
                </a:solidFill>
              </a:rPr>
              <a:t>ÎNCHIDERE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6" name="Picture 75" descr="perde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" y="5181600"/>
            <a:ext cx="1142999" cy="971549"/>
          </a:xfrm>
          <a:prstGeom prst="rect">
            <a:avLst/>
          </a:prstGeom>
        </p:spPr>
      </p:pic>
      <p:pic>
        <p:nvPicPr>
          <p:cNvPr id="77" name="Picture 76" descr="veverita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7600" y="2362200"/>
            <a:ext cx="823912" cy="878345"/>
          </a:xfrm>
          <a:prstGeom prst="rect">
            <a:avLst/>
          </a:prstGeom>
        </p:spPr>
      </p:pic>
      <p:pic>
        <p:nvPicPr>
          <p:cNvPr id="78" name="Picture 77" descr="matur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5800" y="3124200"/>
            <a:ext cx="922663" cy="957263"/>
          </a:xfrm>
          <a:prstGeom prst="rect">
            <a:avLst/>
          </a:prstGeom>
        </p:spPr>
      </p:pic>
      <p:pic>
        <p:nvPicPr>
          <p:cNvPr id="79" name="Picture 78" descr="dansato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191000"/>
            <a:ext cx="1052763" cy="1066800"/>
          </a:xfrm>
          <a:prstGeom prst="rect">
            <a:avLst/>
          </a:prstGeom>
        </p:spPr>
      </p:pic>
      <p:pic>
        <p:nvPicPr>
          <p:cNvPr id="80" name="Picture 79" descr="armur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5334000"/>
            <a:ext cx="838200" cy="877805"/>
          </a:xfrm>
          <a:prstGeom prst="rect">
            <a:avLst/>
          </a:prstGeom>
        </p:spPr>
      </p:pic>
      <p:sp>
        <p:nvSpPr>
          <p:cNvPr id="81" name="Oval 48" descr="lbullet1"/>
          <p:cNvSpPr>
            <a:spLocks noChangeArrowheads="1"/>
          </p:cNvSpPr>
          <p:nvPr/>
        </p:nvSpPr>
        <p:spPr bwMode="auto">
          <a:xfrm>
            <a:off x="5029200" y="44958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07F9E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54" descr="lbullet1"/>
          <p:cNvSpPr>
            <a:spLocks noChangeArrowheads="1"/>
          </p:cNvSpPr>
          <p:nvPr/>
        </p:nvSpPr>
        <p:spPr bwMode="auto">
          <a:xfrm>
            <a:off x="7543800" y="5410200"/>
            <a:ext cx="3810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  <p:pic>
        <p:nvPicPr>
          <p:cNvPr id="83" name="Picture 82" descr="R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96200" y="914400"/>
            <a:ext cx="1447800" cy="914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9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8458200" cy="121919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		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		</a:t>
            </a:r>
            <a:r>
              <a:rPr lang="ro-RO" sz="4800" b="1" dirty="0" smtClean="0"/>
              <a:t>Găseşte-l pe domnul</a:t>
            </a:r>
            <a:br>
              <a:rPr lang="ro-RO" sz="4800" b="1" dirty="0" smtClean="0"/>
            </a:br>
            <a:r>
              <a:rPr lang="ro-RO" sz="4800" b="1" dirty="0" smtClean="0"/>
              <a:t>		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772400" cy="4191000"/>
          </a:xfrm>
        </p:spPr>
        <p:txBody>
          <a:bodyPr>
            <a:normAutofit fontScale="92500" lnSpcReduction="10000"/>
          </a:bodyPr>
          <a:lstStyle/>
          <a:p>
            <a:r>
              <a:rPr lang="ro-RO" sz="6600" dirty="0" smtClean="0"/>
              <a:t>   </a:t>
            </a:r>
            <a:r>
              <a:rPr lang="en-US" sz="4000" dirty="0" smtClean="0"/>
              <a:t>R</a:t>
            </a:r>
            <a:r>
              <a:rPr lang="ro-RO" sz="4000" dirty="0" smtClean="0"/>
              <a:t>IARSDFS</a:t>
            </a:r>
          </a:p>
          <a:p>
            <a:endParaRPr lang="ro-RO" sz="2800" dirty="0" smtClean="0"/>
          </a:p>
          <a:p>
            <a:endParaRPr lang="ro-RO" sz="2000" dirty="0" smtClean="0"/>
          </a:p>
          <a:p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ICĂ</a:t>
            </a:r>
            <a:r>
              <a:rPr lang="ro-RO" sz="2800" dirty="0" smtClean="0">
                <a:solidFill>
                  <a:srgbClr val="00B0F0"/>
                </a:solidFill>
              </a:rPr>
              <a:t>  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NU  ŞTIA  SĂ  ZICĂ</a:t>
            </a:r>
            <a:r>
              <a:rPr lang="ro-RO" sz="28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ÂU</a:t>
            </a:r>
            <a:r>
              <a:rPr lang="ro-RO" sz="2800" dirty="0" smtClean="0">
                <a:solidFill>
                  <a:srgbClr val="00B0F0"/>
                </a:solidFill>
              </a:rPr>
              <a:t>,  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ĂŢUŞCĂ</a:t>
            </a:r>
            <a:r>
              <a:rPr lang="ro-RO" sz="2800" dirty="0" smtClean="0">
                <a:solidFill>
                  <a:srgbClr val="00B0F0"/>
                </a:solidFill>
              </a:rPr>
              <a:t>,  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ĂMU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ICĂ</a:t>
            </a:r>
            <a:endParaRPr lang="ro-RO" sz="2800" dirty="0" smtClean="0">
              <a:solidFill>
                <a:srgbClr val="00B0F0"/>
              </a:solidFill>
            </a:endParaRPr>
          </a:p>
          <a:p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DA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</a:rPr>
              <a:t>  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DE  CÂND  BAIATU-NVAŢĂ</a:t>
            </a:r>
            <a:r>
              <a:rPr lang="ro-RO" sz="2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POEZIA  DESP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E</a:t>
            </a:r>
            <a:r>
              <a:rPr lang="ro-RO" sz="2800" dirty="0" smtClean="0">
                <a:solidFill>
                  <a:srgbClr val="00B0F0"/>
                </a:solidFill>
              </a:rPr>
              <a:t>  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AŢĂ</a:t>
            </a:r>
            <a:r>
              <a:rPr lang="ro-RO" sz="28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ICĂ </a:t>
            </a:r>
            <a:r>
              <a:rPr lang="ro-RO" sz="2800" dirty="0" smtClean="0">
                <a:solidFill>
                  <a:srgbClr val="00B0F0"/>
                </a:solidFill>
              </a:rPr>
              <a:t> 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ŞTIE  ACUM  SĂ  ZICĂ</a:t>
            </a:r>
            <a:r>
              <a:rPr lang="ro-RO" sz="28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ÂU</a:t>
            </a:r>
            <a:r>
              <a:rPr lang="ro-RO" sz="2800" dirty="0" smtClean="0">
                <a:solidFill>
                  <a:srgbClr val="00B0F0"/>
                </a:solidFill>
              </a:rPr>
              <a:t>,  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ĂŢUŞCĂ</a:t>
            </a:r>
            <a:r>
              <a:rPr lang="ro-RO" sz="2800" dirty="0" smtClean="0">
                <a:solidFill>
                  <a:srgbClr val="00B0F0"/>
                </a:solidFill>
              </a:rPr>
              <a:t>,  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ĂMU</a:t>
            </a:r>
            <a:r>
              <a:rPr lang="ro-RO" sz="2800" dirty="0" smtClean="0">
                <a:solidFill>
                  <a:srgbClr val="00B0F0"/>
                </a:solidFill>
                <a:hlinkClick r:id="rId2" action="ppaction://hlinksldjump"/>
              </a:rPr>
              <a:t>R</a:t>
            </a:r>
            <a:r>
              <a:rPr lang="ro-RO" sz="2800" dirty="0" smtClean="0">
                <a:solidFill>
                  <a:srgbClr val="00B0F0"/>
                </a:solidFill>
                <a:hlinkClick r:id="rId3" action="ppaction://hlinksldjump"/>
              </a:rPr>
              <a:t>ICĂ</a:t>
            </a:r>
            <a:r>
              <a:rPr lang="ro-RO" sz="2800" dirty="0" smtClean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4" name="Picture 3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304800"/>
            <a:ext cx="1371600" cy="1485900"/>
          </a:xfrm>
          <a:prstGeom prst="rect">
            <a:avLst/>
          </a:prstGeom>
        </p:spPr>
      </p:pic>
      <p:pic>
        <p:nvPicPr>
          <p:cNvPr id="5" name="Picture 4" descr="Girl_at_blackboa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1581150" cy="2840214"/>
          </a:xfrm>
          <a:prstGeom prst="rect">
            <a:avLst/>
          </a:prstGeom>
        </p:spPr>
      </p:pic>
      <p:pic>
        <p:nvPicPr>
          <p:cNvPr id="6" name="Picture 5" descr="Girl_at_blackboa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2850" y="3733800"/>
            <a:ext cx="1581150" cy="2840214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5257800"/>
            <a:ext cx="1209675" cy="1371600"/>
          </a:xfrm>
          <a:prstGeom prst="rect">
            <a:avLst/>
          </a:prstGeom>
        </p:spPr>
      </p:pic>
      <p:pic>
        <p:nvPicPr>
          <p:cNvPr id="10" name="Picture 31" descr="Colorful_romb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971800"/>
            <a:ext cx="85344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6600" dirty="0" smtClean="0"/>
              <a:t>E ok!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382000" cy="1752600"/>
          </a:xfrm>
        </p:spPr>
        <p:txBody>
          <a:bodyPr>
            <a:normAutofit fontScale="55000" lnSpcReduction="20000"/>
          </a:bodyPr>
          <a:lstStyle/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				</a:t>
            </a:r>
          </a:p>
          <a:p>
            <a:r>
              <a:rPr lang="ro-RO" dirty="0" smtClean="0"/>
              <a:t>	</a:t>
            </a:r>
          </a:p>
          <a:p>
            <a:r>
              <a:rPr lang="ro-RO" dirty="0" smtClean="0"/>
              <a:t>						</a:t>
            </a:r>
            <a:endParaRPr lang="en-US" dirty="0"/>
          </a:p>
        </p:txBody>
      </p:sp>
      <p:pic>
        <p:nvPicPr>
          <p:cNvPr id="4" name="Picture 21" descr="Hands_clap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228600" y="5715000"/>
            <a:ext cx="1000125" cy="962025"/>
          </a:xfrm>
          <a:prstGeom prst="rect">
            <a:avLst/>
          </a:prstGeom>
          <a:noFill/>
          <a:ln/>
        </p:spPr>
      </p:pic>
      <p:pic>
        <p:nvPicPr>
          <p:cNvPr id="5" name="Picture 4" descr="Happy_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762" y="1219200"/>
            <a:ext cx="2967038" cy="4267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0631" y="3244334"/>
            <a:ext cx="413767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 		Caută mai departe!!!</a:t>
            </a:r>
            <a:endParaRPr lang="en-US" dirty="0"/>
          </a:p>
        </p:txBody>
      </p:sp>
      <p:pic>
        <p:nvPicPr>
          <p:cNvPr id="7" name="Picture 19" descr="cli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63246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ro-RO" dirty="0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en-US" sz="730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armur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ă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5" name="Content Placeholder 4" descr="armura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0D0D2F"/>
              </a:clrFrom>
              <a:clrTo>
                <a:srgbClr val="0D0D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609600"/>
            <a:ext cx="2819400" cy="3255060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5200" y="5105400"/>
            <a:ext cx="1400175" cy="1371600"/>
          </a:xfrm>
          <a:prstGeom prst="rect">
            <a:avLst/>
          </a:prstGeom>
        </p:spPr>
      </p:pic>
      <p:sp>
        <p:nvSpPr>
          <p:cNvPr id="11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371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2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AutoShape 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4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5052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6" name="armura.wav">
            <a:hlinkClick r:id="" action="ppaction://media"/>
          </p:cNvPr>
          <p:cNvPicPr>
            <a:picLocks noRot="1" noChangeAspect="1"/>
          </p:cNvPicPr>
          <p:nvPr>
            <a:wavAudioFile r:embed="rId1" name="armura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4" name="Picture 22" descr="3000222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ro-RO" sz="8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Greşeală !</a:t>
            </a:r>
            <a:endParaRPr lang="en-US" sz="8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6" name="AutoShape 4" descr="fundal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267200" y="3810000"/>
            <a:ext cx="4648200" cy="2743200"/>
          </a:xfrm>
          <a:prstGeom prst="actionButtonReturn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o-RO" sz="4800" b="1">
              <a:solidFill>
                <a:srgbClr val="034D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o-RO" sz="4800" b="1">
                <a:solidFill>
                  <a:srgbClr val="034D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Încearcă </a:t>
            </a:r>
          </a:p>
          <a:p>
            <a:pPr algn="ctr"/>
            <a:r>
              <a:rPr lang="ro-RO" sz="4800" b="1">
                <a:solidFill>
                  <a:srgbClr val="034D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altă variantă !</a:t>
            </a:r>
            <a:endParaRPr lang="en-US" sz="4800" b="1">
              <a:solidFill>
                <a:srgbClr val="034D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81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reseala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2400"/>
            <a:ext cx="304800" cy="304800"/>
          </a:xfrm>
          <a:prstGeom prst="rect">
            <a:avLst/>
          </a:prstGeom>
          <a:noFill/>
        </p:spPr>
      </p:pic>
      <p:pic>
        <p:nvPicPr>
          <p:cNvPr id="33812" name="Picture 20" descr="d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91400" y="15240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ROFESO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76399"/>
            <a:ext cx="2590800" cy="3647243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1" name="Greseal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33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1"/>
                </p:tgtEl>
              </p:cMediaNode>
            </p:audio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măr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2" name="Content Placeholder 11" descr="mar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7D8866"/>
              </a:clrFrom>
              <a:clrTo>
                <a:srgbClr val="7D88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685800"/>
            <a:ext cx="3810000" cy="2857500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876800"/>
            <a:ext cx="1400175" cy="1371600"/>
          </a:xfrm>
          <a:prstGeom prst="rect">
            <a:avLst/>
          </a:prstGeom>
        </p:spPr>
      </p:pic>
      <p:sp>
        <p:nvSpPr>
          <p:cNvPr id="10" name="AutoShape 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sldjump"/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6" name="mar.wav">
            <a:hlinkClick r:id="" action="ppaction://media"/>
          </p:cNvPr>
          <p:cNvPicPr>
            <a:picLocks noRot="1" noChangeAspect="1"/>
          </p:cNvPicPr>
          <p:nvPr>
            <a:wavAudioFile r:embed="rId1" name="mar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carte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4" name="Content Placeholder 13" descr="cart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3324225" cy="3067050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4953000"/>
            <a:ext cx="1400175" cy="1371600"/>
          </a:xfrm>
          <a:prstGeom prst="rect">
            <a:avLst/>
          </a:prstGeom>
        </p:spPr>
      </p:pic>
      <p:sp>
        <p:nvSpPr>
          <p:cNvPr id="10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1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3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5" name="carte.wav">
            <a:hlinkClick r:id="" action="ppaction://media"/>
          </p:cNvPr>
          <p:cNvPicPr>
            <a:picLocks noRot="1" noChangeAspect="1"/>
          </p:cNvPicPr>
          <p:nvPr>
            <a:wavAudioFile r:embed="rId1" name="carte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perdea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1" name="Content Placeholder 10" descr="perd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533400"/>
            <a:ext cx="3762935" cy="3198494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4800600"/>
            <a:ext cx="1400175" cy="1371600"/>
          </a:xfrm>
          <a:prstGeom prst="rect">
            <a:avLst/>
          </a:prstGeom>
        </p:spPr>
      </p:pic>
      <p:sp>
        <p:nvSpPr>
          <p:cNvPr id="16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7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AutoShape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9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4" name="perdea.wav">
            <a:hlinkClick r:id="" action="ppaction://media"/>
          </p:cNvPr>
          <p:cNvPicPr>
            <a:picLocks noRot="1" noChangeAspect="1"/>
          </p:cNvPicPr>
          <p:nvPr>
            <a:wavAudioFile r:embed="rId1" name="perdea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mă</a:t>
            </a:r>
            <a:r>
              <a:rPr lang="en-US" sz="730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tur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ă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7" name="Content Placeholder 16" descr="matu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3048000" cy="2590800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876800"/>
            <a:ext cx="1400175" cy="1371600"/>
          </a:xfrm>
          <a:prstGeom prst="rect">
            <a:avLst/>
          </a:prstGeom>
        </p:spPr>
      </p:pic>
      <p:sp>
        <p:nvSpPr>
          <p:cNvPr id="10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1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___  __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6" name="matura.wav">
            <a:hlinkClick r:id="" action="ppaction://media"/>
          </p:cNvPr>
          <p:cNvPicPr>
            <a:picLocks noRot="1" noChangeAspect="1"/>
          </p:cNvPicPr>
          <p:nvPr>
            <a:wavAudioFile r:embed="rId1" name="matura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rac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3" name="Content Placeholder 12" descr="rac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C7B47A"/>
              </a:clrFrom>
              <a:clrTo>
                <a:srgbClr val="C7B47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914400"/>
            <a:ext cx="3886200" cy="2937164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4876800"/>
            <a:ext cx="1400175" cy="1371600"/>
          </a:xfrm>
          <a:prstGeom prst="rect">
            <a:avLst/>
          </a:prstGeom>
        </p:spPr>
      </p:pic>
      <p:sp>
        <p:nvSpPr>
          <p:cNvPr id="11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2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sldjump"/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6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___ ___  __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4" name="rac.wav">
            <a:hlinkClick r:id="" action="ppaction://media"/>
          </p:cNvPr>
          <p:cNvPicPr>
            <a:picLocks noRot="1" noChangeAspect="1"/>
          </p:cNvPicPr>
          <p:nvPr>
            <a:wavAudioFile r:embed="rId1" name="rac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79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ro-RO" dirty="0" smtClean="0">
                <a:latin typeface="Times New Roman"/>
                <a:cs typeface="Times New Roman"/>
              </a:rPr>
              <a:t/>
            </a:r>
            <a:br>
              <a:rPr lang="ro-RO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Cum se </a:t>
            </a:r>
            <a:r>
              <a:rPr lang="en-US" dirty="0" err="1" smtClean="0">
                <a:latin typeface="Times New Roman"/>
                <a:cs typeface="Times New Roman"/>
              </a:rPr>
              <a:t>desparte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o-RO" dirty="0" smtClean="0">
                <a:latin typeface="Times New Roman"/>
                <a:cs typeface="Times New Roman"/>
              </a:rPr>
              <a:t>în silabe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	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				</a:t>
            </a:r>
            <a:r>
              <a:rPr lang="ro-RO" sz="73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dansator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11" name="Content Placeholder 10" descr="dansato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533400"/>
            <a:ext cx="3352800" cy="3397504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▬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pic>
        <p:nvPicPr>
          <p:cNvPr id="6" name="Picture 5" descr="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762000"/>
            <a:ext cx="1117600" cy="838200"/>
          </a:xfrm>
          <a:prstGeom prst="rect">
            <a:avLst/>
          </a:prstGeom>
        </p:spPr>
      </p:pic>
      <p:pic>
        <p:nvPicPr>
          <p:cNvPr id="7" name="Picture 6" descr="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5105400"/>
            <a:ext cx="1209675" cy="1371600"/>
          </a:xfrm>
          <a:prstGeom prst="rect">
            <a:avLst/>
          </a:prstGeom>
        </p:spPr>
      </p:pic>
      <p:pic>
        <p:nvPicPr>
          <p:cNvPr id="8" name="Picture 7" descr="Girl_at_blackboar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209800"/>
            <a:ext cx="971550" cy="1745192"/>
          </a:xfrm>
          <a:prstGeom prst="rect">
            <a:avLst/>
          </a:prstGeom>
        </p:spPr>
      </p:pic>
      <p:pic>
        <p:nvPicPr>
          <p:cNvPr id="9" name="Picture 8" descr="absolv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5181600"/>
            <a:ext cx="1400175" cy="1371600"/>
          </a:xfrm>
          <a:prstGeom prst="rect">
            <a:avLst/>
          </a:prstGeom>
        </p:spPr>
      </p:pic>
      <p:sp>
        <p:nvSpPr>
          <p:cNvPr id="10" name="AutoShape 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0480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sldjump"/>
              </a:rPr>
              <a:t>___</a:t>
            </a:r>
            <a:endParaRPr lang="ro-RO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000" b="1" dirty="0">
              <a:solidFill>
                <a:srgbClr val="003D5C"/>
              </a:solidFill>
            </a:endParaRPr>
          </a:p>
        </p:txBody>
      </p:sp>
      <p:sp>
        <p:nvSpPr>
          <p:cNvPr id="13" name="AutoShape 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21336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   _____</a:t>
            </a:r>
          </a:p>
          <a:p>
            <a:pPr algn="ctr"/>
            <a:endParaRPr lang="en-US" sz="1200" b="1" dirty="0">
              <a:solidFill>
                <a:srgbClr val="003D5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954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</a:t>
            </a:r>
            <a:r>
              <a:rPr lang="ro-RO" sz="3200" b="1" dirty="0">
                <a:solidFill>
                  <a:srgbClr val="003D5C"/>
                </a:solidFill>
              </a:rPr>
              <a:t>  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sp>
        <p:nvSpPr>
          <p:cNvPr id="1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3886200"/>
            <a:ext cx="3429000" cy="6096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o-RO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  ___ ___  __</a:t>
            </a:r>
          </a:p>
          <a:p>
            <a:pPr algn="ctr"/>
            <a:endParaRPr lang="en-US" sz="1200" b="1" dirty="0">
              <a:solidFill>
                <a:srgbClr val="003D5C"/>
              </a:solidFill>
            </a:endParaRPr>
          </a:p>
        </p:txBody>
      </p:sp>
      <p:pic>
        <p:nvPicPr>
          <p:cNvPr id="16" name="dansator.wav">
            <a:hlinkClick r:id="" action="ppaction://media"/>
          </p:cNvPr>
          <p:cNvPicPr>
            <a:picLocks noRot="1" noChangeAspect="1"/>
          </p:cNvPicPr>
          <p:nvPr>
            <a:wavAudioFile r:embed="rId1" name="dansator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299</Words>
  <Application>Microsoft Office PowerPoint</Application>
  <PresentationFormat>On-screen Show (4:3)</PresentationFormat>
  <Paragraphs>295</Paragraphs>
  <Slides>30</Slides>
  <Notes>2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             Găseşte-l pe domnul </vt:lpstr>
      <vt:lpstr>Găseşte-l pe domnul Alege ceea ce vrei! Cum despărţim în silabe?      Fă clic pe una din imagini!!!</vt:lpstr>
      <vt:lpstr>                              Cum se desparte în silabe?           armură </vt:lpstr>
      <vt:lpstr>                              Cum se desparte în silabe?           măr </vt:lpstr>
      <vt:lpstr>                            Cum se desparte în silabe?           carte </vt:lpstr>
      <vt:lpstr>                              Cum se desparte în silabe?           perdea </vt:lpstr>
      <vt:lpstr>                              Cum se desparte în silabe?           mătură </vt:lpstr>
      <vt:lpstr>                             Cum se desparte în silabe?           rac </vt:lpstr>
      <vt:lpstr>                              Cum se desparte în silabe?           dansator </vt:lpstr>
      <vt:lpstr>                              Cum se desparte în silabe?           veveriţă</vt:lpstr>
      <vt:lpstr>Unde este            ? </vt:lpstr>
      <vt:lpstr>Unde este            ? </vt:lpstr>
      <vt:lpstr>Unde este            ? </vt:lpstr>
      <vt:lpstr>Unde este            ? </vt:lpstr>
      <vt:lpstr>Unde este            ? </vt:lpstr>
      <vt:lpstr>Unde este            ? </vt:lpstr>
      <vt:lpstr>Unde este            ? </vt:lpstr>
      <vt:lpstr>Unde este            ? </vt:lpstr>
      <vt:lpstr> AR – MU - RĂ</vt:lpstr>
      <vt:lpstr> MĂR</vt:lpstr>
      <vt:lpstr> CAR - TE</vt:lpstr>
      <vt:lpstr> PER - DEA</vt:lpstr>
      <vt:lpstr> MĂ – TU - RĂ</vt:lpstr>
      <vt:lpstr> R A C</vt:lpstr>
      <vt:lpstr>DAN – SA - TOR</vt:lpstr>
      <vt:lpstr>VE – VE – RI - ŢĂ</vt:lpstr>
      <vt:lpstr>Verifică poziţia lui </vt:lpstr>
      <vt:lpstr>            Găseşte-l pe domnul    </vt:lpstr>
      <vt:lpstr>E ok!</vt:lpstr>
      <vt:lpstr>Greşeală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Găseşte-l pe domnul</dc:title>
  <dc:creator>geo</dc:creator>
  <cp:lastModifiedBy>user</cp:lastModifiedBy>
  <cp:revision>124</cp:revision>
  <dcterms:created xsi:type="dcterms:W3CDTF">2011-01-23T14:05:04Z</dcterms:created>
  <dcterms:modified xsi:type="dcterms:W3CDTF">2016-10-19T16:14:14Z</dcterms:modified>
</cp:coreProperties>
</file>